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2" r:id="rId4"/>
    <p:sldId id="257" r:id="rId5"/>
    <p:sldId id="258" r:id="rId6"/>
    <p:sldId id="259" r:id="rId7"/>
    <p:sldId id="260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1CB9-A381-4AE3-8E8A-7C4B0D6138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35F0-AE5A-4067-AD21-1585E7E1EA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1CB9-A381-4AE3-8E8A-7C4B0D6138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35F0-AE5A-4067-AD21-1585E7E1EA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1CB9-A381-4AE3-8E8A-7C4B0D6138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35F0-AE5A-4067-AD21-1585E7E1EA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1CB9-A381-4AE3-8E8A-7C4B0D6138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35F0-AE5A-4067-AD21-1585E7E1EA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1CB9-A381-4AE3-8E8A-7C4B0D6138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35F0-AE5A-4067-AD21-1585E7E1EA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1CB9-A381-4AE3-8E8A-7C4B0D6138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35F0-AE5A-4067-AD21-1585E7E1EA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1CB9-A381-4AE3-8E8A-7C4B0D6138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35F0-AE5A-4067-AD21-1585E7E1EA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1CB9-A381-4AE3-8E8A-7C4B0D6138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35F0-AE5A-4067-AD21-1585E7E1EA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1CB9-A381-4AE3-8E8A-7C4B0D6138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35F0-AE5A-4067-AD21-1585E7E1EA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1CB9-A381-4AE3-8E8A-7C4B0D6138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35F0-AE5A-4067-AD21-1585E7E1EA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1CB9-A381-4AE3-8E8A-7C4B0D6138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35F0-AE5A-4067-AD21-1585E7E1EA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C1CB9-A381-4AE3-8E8A-7C4B0D6138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D35F0-AE5A-4067-AD21-1585E7E1EA0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消</a:t>
            </a: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防</a:t>
            </a: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检</a:t>
            </a: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查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94050" y="4083685"/>
            <a:ext cx="66249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            </a:t>
            </a:r>
            <a:r>
              <a:rPr lang="en-US" altLang="zh-CN" sz="20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   </a:t>
            </a:r>
            <a:r>
              <a:rPr lang="zh-CN" altLang="en-US" sz="20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江苏省经纬建设监理有限公司</a:t>
            </a:r>
            <a:endParaRPr lang="zh-CN" altLang="en-US" sz="200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r>
              <a:rPr lang="en-US" altLang="zh-CN" sz="20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                                2022</a:t>
            </a:r>
            <a:r>
              <a:rPr lang="zh-CN" altLang="en-US" sz="20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年</a:t>
            </a:r>
            <a:r>
              <a:rPr lang="en-US" altLang="zh-CN" sz="20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3</a:t>
            </a:r>
            <a:r>
              <a:rPr lang="zh-CN" altLang="en-US" sz="20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月</a:t>
            </a:r>
            <a:r>
              <a:rPr lang="en-US" altLang="zh-CN" sz="20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10</a:t>
            </a:r>
            <a:r>
              <a:rPr lang="zh-CN" altLang="en-US" sz="20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日</a:t>
            </a:r>
            <a:endParaRPr lang="zh-CN" altLang="en-US" sz="200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4564" y="137905"/>
            <a:ext cx="9392897" cy="62940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1832" y="299817"/>
            <a:ext cx="8170304" cy="33904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342" y="3804593"/>
            <a:ext cx="7983283" cy="28285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1832" y="1736702"/>
            <a:ext cx="9886895" cy="274177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2218" y="138127"/>
            <a:ext cx="9819409" cy="660557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4564" y="170948"/>
            <a:ext cx="8738771" cy="47439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564" y="5193791"/>
            <a:ext cx="8738771" cy="110476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4336" y="287835"/>
            <a:ext cx="8925791" cy="44192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336" y="4952640"/>
            <a:ext cx="8925791" cy="117142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73505" y="2261870"/>
            <a:ext cx="922147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检查通知：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各监理部：各位总监（总监代表）请按照江苏省住建厅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2022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日下发的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关于深刻汲取镇江新区建设工地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“3.8”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火灾事故教训进一步加强施工现场消防安全管理工作的通知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和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南京市建委召开安全警示大会，部署立即开展消防和安全检查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的会议精神，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立即组织一次关于消防安全的专项联合检查。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重点围绕：检查安全生产责任落实情况；机械设备和消防器材现场配置情况；工人安全培训及持证上岗情况；工人生活区和配套的设施安全用电情况；食堂燃气使用情况；危大工程的实施情况等。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</a:t>
            </a:r>
            <a:endParaRPr lang="en-US" altLang="zh-CN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检查结果和会议总结情况必须形成会议纪要备档。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73505" y="631825"/>
            <a:ext cx="66916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三、公司检查要求</a:t>
            </a:r>
            <a:endParaRPr lang="zh-CN" altLang="en-US" sz="4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1525" y="797560"/>
            <a:ext cx="10515600" cy="1325563"/>
          </a:xfrm>
        </p:spPr>
        <p:txBody>
          <a:bodyPr/>
          <a:p>
            <a:r>
              <a:rPr lang="en-US" altLang="zh-CN" sz="6000">
                <a:latin typeface="方正粗黑宋简体" panose="02000000000000000000" charset="-122"/>
                <a:ea typeface="方正粗黑宋简体" panose="02000000000000000000" charset="-122"/>
              </a:rPr>
              <a:t> </a:t>
            </a:r>
            <a:r>
              <a:rPr lang="zh-CN" altLang="en-US" sz="6000">
                <a:latin typeface="方正粗黑宋简体" panose="02000000000000000000" charset="-122"/>
                <a:ea typeface="方正粗黑宋简体" panose="02000000000000000000" charset="-122"/>
              </a:rPr>
              <a:t>目</a:t>
            </a:r>
            <a:r>
              <a:rPr lang="en-US" altLang="zh-CN" sz="6000">
                <a:latin typeface="方正粗黑宋简体" panose="02000000000000000000" charset="-122"/>
                <a:ea typeface="方正粗黑宋简体" panose="02000000000000000000" charset="-122"/>
              </a:rPr>
              <a:t> </a:t>
            </a:r>
            <a:r>
              <a:rPr lang="zh-CN" altLang="en-US" sz="6000">
                <a:latin typeface="方正粗黑宋简体" panose="02000000000000000000" charset="-122"/>
                <a:ea typeface="方正粗黑宋简体" panose="02000000000000000000" charset="-122"/>
              </a:rPr>
              <a:t>录</a:t>
            </a:r>
            <a:endParaRPr lang="zh-CN" altLang="en-US" sz="6000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1525" y="2424430"/>
            <a:ext cx="10515600" cy="2155190"/>
          </a:xfrm>
        </p:spPr>
        <p:txBody>
          <a:bodyPr/>
          <a:p>
            <a:pPr marL="0" indent="0">
              <a:buNone/>
            </a:pPr>
            <a:r>
              <a:rPr lang="zh-CN" altLang="en-US"/>
              <a:t>一、消防火灾事故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二、南京市建委召开安全警示大会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三、公司检查要求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一、消防火灾事故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690688"/>
            <a:ext cx="9596231" cy="44392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安全隐患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547" y="1167922"/>
            <a:ext cx="7625215" cy="54095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防火要求及防范意识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586" y="1954587"/>
            <a:ext cx="5153515" cy="36761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173" y="1954587"/>
            <a:ext cx="6152381" cy="35714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084" y="507382"/>
            <a:ext cx="11010479" cy="52699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5775" y="1783080"/>
            <a:ext cx="8853170" cy="486537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96315" y="520700"/>
            <a:ext cx="86887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二、市建委召开安全警示大会</a:t>
            </a:r>
            <a:endParaRPr lang="zh-CN" altLang="en-US" sz="4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1714" y="476619"/>
            <a:ext cx="6628571" cy="59047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4095" y="943285"/>
            <a:ext cx="6723809" cy="49714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</Words>
  <Application>WPS 演示</Application>
  <PresentationFormat>宽屏</PresentationFormat>
  <Paragraphs>26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方正粗黑宋简体</vt:lpstr>
      <vt:lpstr>黑体</vt:lpstr>
      <vt:lpstr>Calibri</vt:lpstr>
      <vt:lpstr>Arial Unicode MS</vt:lpstr>
      <vt:lpstr>Calibri Light</vt:lpstr>
      <vt:lpstr>Office 主题</vt:lpstr>
      <vt:lpstr>消 防 检 查</vt:lpstr>
      <vt:lpstr>PowerPoint 演示文稿</vt:lpstr>
      <vt:lpstr>消防火灾事故</vt:lpstr>
      <vt:lpstr>安全隐患</vt:lpstr>
      <vt:lpstr>防火要求及防范意识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消防检查</dc:title>
  <dc:creator>Administrator</dc:creator>
  <cp:lastModifiedBy>Administrator</cp:lastModifiedBy>
  <cp:revision>19</cp:revision>
  <dcterms:created xsi:type="dcterms:W3CDTF">2022-03-09T01:45:00Z</dcterms:created>
  <dcterms:modified xsi:type="dcterms:W3CDTF">2022-03-11T01:38:45Z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226723EB7B6B47CA86E1E6C11420745A</vt:lpwstr>
  </property>
  <property fmtid="{D5CDD505-2E9C-101B-9397-08002B2CF9AE}" pid="3" name="KSOProductBuildVer">
    <vt:lpwstr>2052-11.1.0.11365</vt:lpwstr>
  </property>
</Properties>
</file>